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48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52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86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60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86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8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97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17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47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1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2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318EF-4468-4F36-87EF-EB08A4D32F04}" type="datetimeFigureOut">
              <a:rPr lang="en-GB" smtClean="0"/>
              <a:t>11/07/2018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B300369-CA3F-401E-978D-DCD3B9621EF2}" type="slidenum">
              <a:rPr lang="en-GB" smtClean="0"/>
              <a:t>‹nr.›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82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471387-5D97-4173-BC93-61DE9B5E0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4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AND TELL</a:t>
            </a: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AD89E4-401C-4191-B55C-D6353FADF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81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CA057C25-AB74-4A07-A9D0-A78F25C10888}"/>
              </a:ext>
            </a:extLst>
          </p:cNvPr>
          <p:cNvSpPr/>
          <p:nvPr/>
        </p:nvSpPr>
        <p:spPr>
          <a:xfrm>
            <a:off x="815926" y="795331"/>
            <a:ext cx="8328074" cy="6170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ASSIGNMENT</a:t>
            </a:r>
            <a:endParaRPr lang="nl-NL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 an object to class. It has to be </a:t>
            </a: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something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special which is normally not in your bag.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to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rest of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class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talk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2-3 minutes.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31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B2183ABF-FB8D-4C35-A564-E069C956F5E0}"/>
              </a:ext>
            </a:extLst>
          </p:cNvPr>
          <p:cNvSpPr/>
          <p:nvPr/>
        </p:nvSpPr>
        <p:spPr>
          <a:xfrm>
            <a:off x="1871003" y="562708"/>
            <a:ext cx="8918917" cy="5413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CONTENTS OF THE SHOW AND TELL: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introduce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yourself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topic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Body: talk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special to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finish your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a proper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manner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  <a:r>
              <a:rPr lang="nl-N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611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75849-7515-4E0C-ADA7-407A31097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923" y="259307"/>
            <a:ext cx="10276932" cy="1594447"/>
          </a:xfrm>
        </p:spPr>
        <p:txBody>
          <a:bodyPr/>
          <a:lstStyle/>
          <a:p>
            <a:r>
              <a:rPr lang="en-GB" dirty="0"/>
              <a:t>grading</a:t>
            </a: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5D0C22FE-D430-4E39-8221-90D0D4DAA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F47958AD-B236-42FF-BF0E-30771F893F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844080"/>
              </p:ext>
            </p:extLst>
          </p:nvPr>
        </p:nvGraphicFramePr>
        <p:xfrm>
          <a:off x="1316317" y="1343827"/>
          <a:ext cx="8037150" cy="4794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361">
                  <a:extLst>
                    <a:ext uri="{9D8B030D-6E8A-4147-A177-3AD203B41FA5}">
                      <a16:colId xmlns:a16="http://schemas.microsoft.com/office/drawing/2014/main" val="2746008916"/>
                    </a:ext>
                  </a:extLst>
                </a:gridCol>
                <a:gridCol w="4497881">
                  <a:extLst>
                    <a:ext uri="{9D8B030D-6E8A-4147-A177-3AD203B41FA5}">
                      <a16:colId xmlns:a16="http://schemas.microsoft.com/office/drawing/2014/main" val="3533785888"/>
                    </a:ext>
                  </a:extLst>
                </a:gridCol>
                <a:gridCol w="1496089">
                  <a:extLst>
                    <a:ext uri="{9D8B030D-6E8A-4147-A177-3AD203B41FA5}">
                      <a16:colId xmlns:a16="http://schemas.microsoft.com/office/drawing/2014/main" val="3747742718"/>
                    </a:ext>
                  </a:extLst>
                </a:gridCol>
                <a:gridCol w="1502819">
                  <a:extLst>
                    <a:ext uri="{9D8B030D-6E8A-4147-A177-3AD203B41FA5}">
                      <a16:colId xmlns:a16="http://schemas.microsoft.com/office/drawing/2014/main" val="4222507562"/>
                    </a:ext>
                  </a:extLst>
                </a:gridCol>
              </a:tblGrid>
              <a:tr h="22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0941379"/>
                  </a:ext>
                </a:extLst>
              </a:tr>
              <a:tr h="458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inhoud van de show and tell sluit aan bij de opdracht en doelgroep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089749"/>
                  </a:ext>
                </a:extLst>
              </a:tr>
              <a:tr h="22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show and tell heeft een duidelijke introductie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1667477"/>
                  </a:ext>
                </a:extLst>
              </a:tr>
              <a:tr h="22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show and tell heeft een herkenbare kern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619282"/>
                  </a:ext>
                </a:extLst>
              </a:tr>
              <a:tr h="22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show and tell heeft een duidelijke afsluiting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593978"/>
                  </a:ext>
                </a:extLst>
              </a:tr>
              <a:tr h="458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student maakt gebruik van signaalwoorden om zijn/haar verhaal stuctuur te geven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8251489"/>
                  </a:ext>
                </a:extLst>
              </a:tr>
              <a:tr h="22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student formuleert begrijpelijke zinnen.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652249"/>
                  </a:ext>
                </a:extLst>
              </a:tr>
              <a:tr h="458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De student spreekt de woorden goed uit en is duidelijk verstaanbaar (goed tempo en volume)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437745"/>
                  </a:ext>
                </a:extLst>
              </a:tr>
              <a:tr h="458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student maakt op een goede manier gebruik van lichaamstaal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0596670"/>
                  </a:ext>
                </a:extLst>
              </a:tr>
              <a:tr h="693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student hanteert technieken waardoor de show and tell aantrekkelijker wordt (humor, voorbeelden, visuele ondersteuning)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4096318"/>
                  </a:ext>
                </a:extLst>
              </a:tr>
              <a:tr h="458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De show and tell voldoet aan de gevraagde tijdsduur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6045320"/>
                  </a:ext>
                </a:extLst>
              </a:tr>
              <a:tr h="693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Totaal aantal punten (max. 10)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091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1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C8E5E0-0851-40C6-A06A-7D490E5F8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</a:t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7A320D-4D10-4EA0-B216-A33D77218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presentation is in English</a:t>
            </a:r>
          </a:p>
          <a:p>
            <a:r>
              <a:rPr lang="en-GB" dirty="0"/>
              <a:t>The presentation has to last 2-3 minutes, excluding speaking breaks</a:t>
            </a:r>
          </a:p>
          <a:p>
            <a:r>
              <a:rPr lang="en-GB" dirty="0"/>
              <a:t>The object has to be something special, which is normally not in your bag or on you. Photos on your laptop/phone and/or keys and/or jewellery are not allowed.</a:t>
            </a:r>
          </a:p>
          <a:p>
            <a:r>
              <a:rPr lang="en-GB" dirty="0"/>
              <a:t>You cannot speak while somebody else is presenting: ½ point will be taken off your grade each time you do so.</a:t>
            </a:r>
          </a:p>
        </p:txBody>
      </p:sp>
    </p:spTree>
    <p:extLst>
      <p:ext uri="{BB962C8B-B14F-4D97-AF65-F5344CB8AC3E}">
        <p14:creationId xmlns:p14="http://schemas.microsoft.com/office/powerpoint/2010/main" val="19063174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</TotalTime>
  <Words>258</Words>
  <Application>Microsoft Office PowerPoint</Application>
  <PresentationFormat>Breedbeeld</PresentationFormat>
  <Paragraphs>70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Times New Roman</vt:lpstr>
      <vt:lpstr>Galerie</vt:lpstr>
      <vt:lpstr> SHOW AND TELL </vt:lpstr>
      <vt:lpstr>PowerPoint-presentatie</vt:lpstr>
      <vt:lpstr>PowerPoint-presentatie</vt:lpstr>
      <vt:lpstr>grading</vt:lpstr>
      <vt:lpstr>Prerequisites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AND TELL</dc:title>
  <dc:creator>Gerdien te Nijenhuis</dc:creator>
  <cp:lastModifiedBy>Gerdien te Nijenhuis</cp:lastModifiedBy>
  <cp:revision>4</cp:revision>
  <dcterms:created xsi:type="dcterms:W3CDTF">2018-05-21T15:03:09Z</dcterms:created>
  <dcterms:modified xsi:type="dcterms:W3CDTF">2018-07-11T10:03:36Z</dcterms:modified>
</cp:coreProperties>
</file>